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AF7E99-F967-4BB5-B66E-C5FA0533934F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AF46E-3293-4629-A75F-E8568FCEE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AF7E99-F967-4BB5-B66E-C5FA0533934F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AF46E-3293-4629-A75F-E8568FCEE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AF7E99-F967-4BB5-B66E-C5FA0533934F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AF46E-3293-4629-A75F-E8568FCEE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AF7E99-F967-4BB5-B66E-C5FA0533934F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AF46E-3293-4629-A75F-E8568FCEE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AF7E99-F967-4BB5-B66E-C5FA0533934F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AF46E-3293-4629-A75F-E8568FCEE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AF7E99-F967-4BB5-B66E-C5FA0533934F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AF46E-3293-4629-A75F-E8568FCEE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AF7E99-F967-4BB5-B66E-C5FA0533934F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AF46E-3293-4629-A75F-E8568FCEE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AF7E99-F967-4BB5-B66E-C5FA0533934F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AF46E-3293-4629-A75F-E8568FCEE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AF7E99-F967-4BB5-B66E-C5FA0533934F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AF46E-3293-4629-A75F-E8568FCEE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AF7E99-F967-4BB5-B66E-C5FA0533934F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AF46E-3293-4629-A75F-E8568FCEE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AF7E99-F967-4BB5-B66E-C5FA0533934F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F8CAF46E-3293-4629-A75F-E8568FCEE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fld id="{16AF7E99-F967-4BB5-B66E-C5FA0533934F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fld id="{F8CAF46E-3293-4629-A75F-E8568FCEEB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BF000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BF00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FF669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The Edit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3200" b="1" dirty="0" smtClean="0"/>
              <a:t>Cut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/>
              <a:t>Mix 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/>
              <a:t>Fade</a:t>
            </a:r>
          </a:p>
          <a:p>
            <a:r>
              <a:rPr lang="en-US" sz="3200" dirty="0" smtClean="0"/>
              <a:t>    Fade-in</a:t>
            </a:r>
          </a:p>
          <a:p>
            <a:r>
              <a:rPr lang="en-US" sz="3200" dirty="0" smtClean="0"/>
              <a:t>    Fade-out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Cut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3200" b="1" dirty="0" smtClean="0"/>
              <a:t>Elements of Cut:</a:t>
            </a:r>
          </a:p>
          <a:p>
            <a:pPr>
              <a:buNone/>
            </a:pPr>
            <a:endParaRPr lang="en-US" sz="3200" b="1" dirty="0" smtClean="0"/>
          </a:p>
          <a:p>
            <a:r>
              <a:rPr lang="en-US" sz="3200" dirty="0" smtClean="0"/>
              <a:t>Motivation</a:t>
            </a:r>
          </a:p>
          <a:p>
            <a:r>
              <a:rPr lang="en-US" sz="3200" dirty="0" smtClean="0"/>
              <a:t>Information</a:t>
            </a:r>
          </a:p>
          <a:p>
            <a:r>
              <a:rPr lang="en-US" sz="3200" dirty="0" smtClean="0"/>
              <a:t>Composition</a:t>
            </a:r>
          </a:p>
          <a:p>
            <a:r>
              <a:rPr lang="en-US" sz="3200" dirty="0" smtClean="0"/>
              <a:t>Sound</a:t>
            </a:r>
          </a:p>
          <a:p>
            <a:r>
              <a:rPr lang="en-US" sz="3200" dirty="0" smtClean="0"/>
              <a:t>Camera angle</a:t>
            </a:r>
          </a:p>
          <a:p>
            <a:r>
              <a:rPr lang="en-US" sz="3200" dirty="0" smtClean="0"/>
              <a:t>Continuity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3200" b="1" dirty="0" smtClean="0"/>
              <a:t>Where Used:</a:t>
            </a:r>
          </a:p>
          <a:p>
            <a:pPr>
              <a:buNone/>
            </a:pPr>
            <a:endParaRPr lang="en-US" sz="3200" b="1" dirty="0" smtClean="0"/>
          </a:p>
          <a:p>
            <a:r>
              <a:rPr lang="en-US" sz="3200" dirty="0" smtClean="0"/>
              <a:t>Continuous action</a:t>
            </a:r>
          </a:p>
          <a:p>
            <a:r>
              <a:rPr lang="en-US" sz="3200" dirty="0" smtClean="0"/>
              <a:t>Change of “impact”</a:t>
            </a:r>
          </a:p>
          <a:p>
            <a:r>
              <a:rPr lang="en-US" sz="3200" dirty="0" smtClean="0"/>
              <a:t>Change of locale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Mix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3200" b="1" dirty="0" smtClean="0"/>
              <a:t>Elements of Mix:</a:t>
            </a:r>
          </a:p>
          <a:p>
            <a:pPr>
              <a:buNone/>
            </a:pPr>
            <a:endParaRPr lang="en-US" sz="3200" b="1" dirty="0" smtClean="0"/>
          </a:p>
          <a:p>
            <a:r>
              <a:rPr lang="en-US" sz="3200" dirty="0" smtClean="0"/>
              <a:t>Motivation</a:t>
            </a:r>
          </a:p>
          <a:p>
            <a:r>
              <a:rPr lang="en-US" sz="3200" dirty="0" smtClean="0"/>
              <a:t>Information</a:t>
            </a:r>
          </a:p>
          <a:p>
            <a:r>
              <a:rPr lang="en-US" sz="3200" dirty="0" smtClean="0"/>
              <a:t>Composition</a:t>
            </a:r>
          </a:p>
          <a:p>
            <a:r>
              <a:rPr lang="en-US" sz="3200" dirty="0" smtClean="0"/>
              <a:t>Sound</a:t>
            </a:r>
          </a:p>
          <a:p>
            <a:r>
              <a:rPr lang="en-US" sz="3200" dirty="0" smtClean="0"/>
              <a:t>Camera angle</a:t>
            </a:r>
          </a:p>
          <a:p>
            <a:r>
              <a:rPr lang="en-US" sz="3200" dirty="0" smtClean="0"/>
              <a:t>Continuity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3200" b="1" dirty="0" smtClean="0"/>
              <a:t>Where Used:</a:t>
            </a:r>
          </a:p>
          <a:p>
            <a:pPr>
              <a:buNone/>
            </a:pPr>
            <a:endParaRPr lang="en-US" sz="3200" b="1" dirty="0" smtClean="0"/>
          </a:p>
          <a:p>
            <a:r>
              <a:rPr lang="en-US" sz="3200" dirty="0" smtClean="0"/>
              <a:t>Time change</a:t>
            </a:r>
          </a:p>
          <a:p>
            <a:r>
              <a:rPr lang="en-US" sz="3200" dirty="0" smtClean="0"/>
              <a:t>“Mixable” visual</a:t>
            </a:r>
          </a:p>
          <a:p>
            <a:r>
              <a:rPr lang="en-US" sz="3200" dirty="0" smtClean="0"/>
              <a:t>Slowdown time</a:t>
            </a:r>
          </a:p>
          <a:p>
            <a:r>
              <a:rPr lang="en-US" sz="3200" dirty="0" smtClean="0"/>
              <a:t>Change in locale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Fade-in</a:t>
            </a:r>
            <a:endParaRPr lang="en-US" sz="6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4040188" cy="88795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</a:rPr>
              <a:t>Elements of Fade-in: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</a:rPr>
              <a:t>Where Used: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124200"/>
            <a:ext cx="4040188" cy="3236120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Motivation</a:t>
            </a:r>
          </a:p>
          <a:p>
            <a:r>
              <a:rPr lang="en-US" sz="3200" dirty="0" smtClean="0"/>
              <a:t>Composition</a:t>
            </a:r>
          </a:p>
          <a:p>
            <a:r>
              <a:rPr lang="en-US" sz="3200" dirty="0" smtClean="0"/>
              <a:t>Sound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48000"/>
            <a:ext cx="4041775" cy="33123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3200" dirty="0" smtClean="0"/>
              <a:t>Start of </a:t>
            </a:r>
            <a:r>
              <a:rPr lang="en-US" sz="3200" dirty="0" err="1" smtClean="0"/>
              <a:t>programme</a:t>
            </a:r>
            <a:endParaRPr lang="en-US" sz="3200" dirty="0" smtClean="0"/>
          </a:p>
          <a:p>
            <a:r>
              <a:rPr lang="en-US" sz="3200" dirty="0" smtClean="0"/>
              <a:t>Start of scene/act</a:t>
            </a:r>
          </a:p>
          <a:p>
            <a:r>
              <a:rPr lang="en-US" sz="3200" dirty="0" smtClean="0"/>
              <a:t>Time change</a:t>
            </a:r>
          </a:p>
          <a:p>
            <a:r>
              <a:rPr lang="en-US" sz="3200" dirty="0" smtClean="0"/>
              <a:t>Possible change in locale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/>
              <a:t>Fade-out</a:t>
            </a:r>
            <a:endParaRPr lang="en-US" sz="6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119275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</a:rPr>
              <a:t>Elements of Fade-out: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200" dirty="0" smtClean="0">
                <a:solidFill>
                  <a:schemeClr val="tx1"/>
                </a:solidFill>
              </a:rPr>
              <a:t>Where Used: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2971800"/>
            <a:ext cx="4040188" cy="3388520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Motivation</a:t>
            </a:r>
          </a:p>
          <a:p>
            <a:r>
              <a:rPr lang="en-US" sz="3200" dirty="0" smtClean="0"/>
              <a:t>Composition</a:t>
            </a:r>
          </a:p>
          <a:p>
            <a:r>
              <a:rPr lang="en-US" sz="3200" dirty="0" smtClean="0"/>
              <a:t>Sound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19400"/>
            <a:ext cx="4041775" cy="3540920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End of </a:t>
            </a:r>
            <a:r>
              <a:rPr lang="en-US" sz="3200" dirty="0" err="1" smtClean="0"/>
              <a:t>programme</a:t>
            </a:r>
            <a:endParaRPr lang="en-US" sz="3200" dirty="0" smtClean="0"/>
          </a:p>
          <a:p>
            <a:r>
              <a:rPr lang="en-US" sz="3200" dirty="0" smtClean="0"/>
              <a:t>End of scene/act</a:t>
            </a:r>
          </a:p>
          <a:p>
            <a:r>
              <a:rPr lang="en-US" sz="3200" dirty="0" smtClean="0"/>
              <a:t>Time change</a:t>
            </a:r>
          </a:p>
          <a:p>
            <a:r>
              <a:rPr lang="en-US" sz="3200" dirty="0" smtClean="0"/>
              <a:t>Possible change in locale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12">
      <a:dk1>
        <a:sysClr val="windowText" lastClr="000000"/>
      </a:dk1>
      <a:lt1>
        <a:srgbClr val="FFB2B2"/>
      </a:lt1>
      <a:dk2>
        <a:srgbClr val="595959"/>
      </a:dk2>
      <a:lt2>
        <a:srgbClr val="7F0000"/>
      </a:lt2>
      <a:accent1>
        <a:srgbClr val="FF0000"/>
      </a:accent1>
      <a:accent2>
        <a:srgbClr val="C00000"/>
      </a:accent2>
      <a:accent3>
        <a:srgbClr val="BF0000"/>
      </a:accent3>
      <a:accent4>
        <a:srgbClr val="FF6699"/>
      </a:accent4>
      <a:accent5>
        <a:srgbClr val="FFFCC6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2">
    <a:dk1>
      <a:sysClr val="windowText" lastClr="000000"/>
    </a:dk1>
    <a:lt1>
      <a:srgbClr val="FFB2B2"/>
    </a:lt1>
    <a:dk2>
      <a:srgbClr val="595959"/>
    </a:dk2>
    <a:lt2>
      <a:srgbClr val="7F0000"/>
    </a:lt2>
    <a:accent1>
      <a:srgbClr val="FF0000"/>
    </a:accent1>
    <a:accent2>
      <a:srgbClr val="C00000"/>
    </a:accent2>
    <a:accent3>
      <a:srgbClr val="BF0000"/>
    </a:accent3>
    <a:accent4>
      <a:srgbClr val="FF6699"/>
    </a:accent4>
    <a:accent5>
      <a:srgbClr val="FFFCC6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Custom 12">
    <a:dk1>
      <a:sysClr val="windowText" lastClr="000000"/>
    </a:dk1>
    <a:lt1>
      <a:srgbClr val="FFB2B2"/>
    </a:lt1>
    <a:dk2>
      <a:srgbClr val="595959"/>
    </a:dk2>
    <a:lt2>
      <a:srgbClr val="7F0000"/>
    </a:lt2>
    <a:accent1>
      <a:srgbClr val="FF0000"/>
    </a:accent1>
    <a:accent2>
      <a:srgbClr val="C00000"/>
    </a:accent2>
    <a:accent3>
      <a:srgbClr val="BF0000"/>
    </a:accent3>
    <a:accent4>
      <a:srgbClr val="FF6699"/>
    </a:accent4>
    <a:accent5>
      <a:srgbClr val="FFFCC6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29</TotalTime>
  <Words>106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Theme1</vt:lpstr>
      <vt:lpstr>The Edit</vt:lpstr>
      <vt:lpstr>Cut</vt:lpstr>
      <vt:lpstr>Mix</vt:lpstr>
      <vt:lpstr>Fade-in</vt:lpstr>
      <vt:lpstr>Fade-out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Edit</dc:title>
  <dc:creator>Anum Noor</dc:creator>
  <cp:lastModifiedBy>Anum Noor</cp:lastModifiedBy>
  <cp:revision>9</cp:revision>
  <dcterms:created xsi:type="dcterms:W3CDTF">2012-10-03T03:05:18Z</dcterms:created>
  <dcterms:modified xsi:type="dcterms:W3CDTF">2012-10-03T03:37:34Z</dcterms:modified>
</cp:coreProperties>
</file>